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5" r:id="rId5"/>
    <p:sldId id="278" r:id="rId6"/>
    <p:sldId id="267" r:id="rId7"/>
    <p:sldId id="261" r:id="rId8"/>
    <p:sldId id="268" r:id="rId9"/>
    <p:sldId id="271" r:id="rId10"/>
    <p:sldId id="272" r:id="rId11"/>
    <p:sldId id="273" r:id="rId12"/>
    <p:sldId id="270" r:id="rId13"/>
    <p:sldId id="274" r:id="rId14"/>
    <p:sldId id="269" r:id="rId15"/>
    <p:sldId id="279" r:id="rId16"/>
    <p:sldId id="280" r:id="rId17"/>
    <p:sldId id="281" r:id="rId18"/>
    <p:sldId id="282" r:id="rId19"/>
    <p:sldId id="266" r:id="rId20"/>
    <p:sldId id="263" r:id="rId21"/>
    <p:sldId id="260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0A8"/>
    <a:srgbClr val="F4F4F4"/>
    <a:srgbClr val="FFFFCC"/>
    <a:srgbClr val="E3E3E3"/>
    <a:srgbClr val="996600"/>
    <a:srgbClr val="993330"/>
    <a:srgbClr val="942825"/>
    <a:srgbClr val="1F497D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75" autoAdjust="0"/>
  </p:normalViewPr>
  <p:slideViewPr>
    <p:cSldViewPr>
      <p:cViewPr varScale="1">
        <p:scale>
          <a:sx n="37" d="100"/>
          <a:sy n="37" d="100"/>
        </p:scale>
        <p:origin x="10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주정차</a:t>
            </a:r>
            <a:r>
              <a:rPr lang="ko-KR" altLang="en-US" dirty="0"/>
              <a:t> 구역이 분명하지 않고 불법 주차로 인한 교통 혼재 </a:t>
            </a:r>
            <a:r>
              <a:rPr lang="en-US" altLang="ko-KR" dirty="0"/>
              <a:t>/ </a:t>
            </a:r>
            <a:r>
              <a:rPr lang="ko-KR" altLang="en-US" dirty="0"/>
              <a:t>충전 </a:t>
            </a:r>
            <a:r>
              <a:rPr lang="en-US" altLang="ko-KR" dirty="0"/>
              <a:t>/ </a:t>
            </a:r>
            <a:r>
              <a:rPr lang="ko-KR" altLang="en-US" dirty="0"/>
              <a:t>주차구역 마련 등의 문제를 겪고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슬라이드에서 솔루션 개발 배경 제시했으니 실태에서 몇가지 사진과 함께 현실태를 한번 </a:t>
            </a:r>
            <a:r>
              <a:rPr lang="ko-KR" altLang="en-US"/>
              <a:t>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 따고 각각에 따라 사진 따기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8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zdnet.co.kr/view/?no=2021061010434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today.co.kr/news/articleView.html?idxno=402631" TargetMode="External"/><Relationship Id="rId5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3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7" Type="http://schemas.openxmlformats.org/officeDocument/2006/relationships/image" Target="../media/image30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2" Type="http://schemas.openxmlformats.org/officeDocument/2006/relationships/image" Target="../media/image55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image" Target="../media/image22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8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16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24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3.png"/><Relationship Id="rId21" Type="http://schemas.openxmlformats.org/officeDocument/2006/relationships/image" Target="../media/image117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image" Target="../media/image103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87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86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685800" y="4318519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0429" y="4938865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 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endParaRPr lang="ko-KR" alt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7862409" y="7750340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Variable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7" y="1943100"/>
            <a:ext cx="71084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BLE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E453-D7D5-408C-8532-11EF305E8C15}"/>
              </a:ext>
            </a:extLst>
          </p:cNvPr>
          <p:cNvSpPr txBox="1"/>
          <p:nvPr/>
        </p:nvSpPr>
        <p:spPr>
          <a:xfrm>
            <a:off x="8851399" y="2081599"/>
            <a:ext cx="9436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값을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사이에서 공유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06.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07.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기대효과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ECA8A-6509-462E-8515-4E387BF5D61D}"/>
              </a:ext>
            </a:extLst>
          </p:cNvPr>
          <p:cNvSpPr txBox="1"/>
          <p:nvPr/>
        </p:nvSpPr>
        <p:spPr>
          <a:xfrm>
            <a:off x="673016" y="3086100"/>
            <a:ext cx="1828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https://zdnet.co.kr/view/?no=20210610104344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92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08. 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QnA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689F5E8A-B13C-44B7-9F3F-A0DA65A5BB87}"/>
              </a:ext>
            </a:extLst>
          </p:cNvPr>
          <p:cNvGrpSpPr/>
          <p:nvPr/>
        </p:nvGrpSpPr>
        <p:grpSpPr>
          <a:xfrm>
            <a:off x="7005151" y="3686278"/>
            <a:ext cx="4277699" cy="2914445"/>
            <a:chOff x="6170953" y="2001914"/>
            <a:chExt cx="5943807" cy="4019331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500A47D1-92C3-4490-B23C-4D6C12C67E77}"/>
                </a:ext>
              </a:extLst>
            </p:cNvPr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6BF973E4-BC6B-417D-BE8D-324EDBD0E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70387F9-2E8A-4C81-A618-7660A9143690}"/>
                </a:ext>
              </a:extLst>
            </p:cNvPr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22CDC518-E552-4A04-9EE4-36CEB8F8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951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09. Re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ference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r>
              <a:rPr lang="en-US" altLang="ko-KR" sz="4400" dirty="0"/>
              <a:t>- Sequence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1704269"/>
            <a:ext cx="7963043" cy="1153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331126"/>
            <a:ext cx="7310567" cy="1339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224053"/>
            <a:ext cx="6598841" cy="1158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6972301"/>
            <a:ext cx="8830673" cy="9143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2291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6007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714710" y="59055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714710" y="6382455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49606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-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실태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5" y="692920"/>
            <a:ext cx="734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– P&amp;S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 공간의 부재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309874" y="7896180"/>
            <a:ext cx="456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105565" y="2972367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105565" y="5395872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4075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30142" y="709250"/>
            <a:ext cx="254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348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 (module)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0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600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3009900" y="3086100"/>
            <a:ext cx="0" cy="19644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898968" y="7026364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47" y="4456427"/>
            <a:ext cx="1641785" cy="1641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E1871-3D8B-4220-BD14-5297D2FD8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047311"/>
            <a:ext cx="2362200" cy="2348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166754-BC84-4EDC-B652-9B2FB8465E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5385"/>
          <a:stretch/>
        </p:blipFill>
        <p:spPr>
          <a:xfrm>
            <a:off x="7010400" y="6570853"/>
            <a:ext cx="685800" cy="10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1805</Words>
  <Application>Microsoft Office PowerPoint</Application>
  <PresentationFormat>사용자 지정</PresentationFormat>
  <Paragraphs>346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권경범</cp:lastModifiedBy>
  <cp:revision>46</cp:revision>
  <dcterms:created xsi:type="dcterms:W3CDTF">2021-12-04T22:17:58Z</dcterms:created>
  <dcterms:modified xsi:type="dcterms:W3CDTF">2021-12-07T09:48:08Z</dcterms:modified>
</cp:coreProperties>
</file>